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6" r:id="rId2"/>
    <p:sldId id="257" r:id="rId3"/>
  </p:sldIdLst>
  <p:sldSz cx="9144000" cy="6858000" type="screen4x3"/>
  <p:notesSz cx="6797675" cy="9926638"/>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6" d="100"/>
          <a:sy n="106" d="100"/>
        </p:scale>
        <p:origin x="-112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681696F3-B6C4-444A-A3F6-5E08EDF9938B}" type="datetimeFigureOut">
              <a:rPr lang="sv-SE" smtClean="0"/>
              <a:pPr/>
              <a:t>2013-03-14</a:t>
            </a:fld>
            <a:endParaRPr lang="sv-SE"/>
          </a:p>
        </p:txBody>
      </p:sp>
      <p:sp>
        <p:nvSpPr>
          <p:cNvPr id="4" name="Platshållare för bildobjekt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6" name="Platshållare för sidfot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81C7A1BE-3F05-485E-AFC0-43CEFC52BFB0}" type="slidenum">
              <a:rPr lang="sv-SE" smtClean="0"/>
              <a:pPr/>
              <a:t>‹#›</a:t>
            </a:fld>
            <a:endParaRPr lang="sv-S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r>
              <a:rPr lang="sv-SE" dirty="0" smtClean="0"/>
              <a:t>Som skolbibliotekarier har vi ett mångfacetterat uppdrag. Efterfrågan kan vara</a:t>
            </a:r>
            <a:r>
              <a:rPr lang="sv-SE" baseline="0" dirty="0" smtClean="0"/>
              <a:t> hög och trycket på att hjälpa till stort.</a:t>
            </a:r>
          </a:p>
          <a:p>
            <a:r>
              <a:rPr lang="sv-SE" baseline="0" dirty="0" smtClean="0"/>
              <a:t>Ni ser inte allt som finns i den här bilden som handlar om vad en skolbibliotekarie behöver kunna om en massa olika områden om styrdokument och elevernas lärande, olika former av samverkan med mera. Men bilden kan kanske illustrera att det är mycket.</a:t>
            </a:r>
          </a:p>
          <a:p>
            <a:r>
              <a:rPr lang="sv-SE" baseline="0" dirty="0" smtClean="0"/>
              <a:t>Man kan behöva snabbt få tag i verktyg för att klara jobbet.</a:t>
            </a:r>
          </a:p>
          <a:p>
            <a:endParaRPr lang="sv-SE" dirty="0"/>
          </a:p>
        </p:txBody>
      </p:sp>
      <p:sp>
        <p:nvSpPr>
          <p:cNvPr id="4" name="Platshållare för bildnummer 3"/>
          <p:cNvSpPr>
            <a:spLocks noGrp="1"/>
          </p:cNvSpPr>
          <p:nvPr>
            <p:ph type="sldNum" sz="quarter" idx="10"/>
          </p:nvPr>
        </p:nvSpPr>
        <p:spPr/>
        <p:txBody>
          <a:bodyPr/>
          <a:lstStyle/>
          <a:p>
            <a:fld id="{81C7A1BE-3F05-485E-AFC0-43CEFC52BFB0}" type="slidenum">
              <a:rPr lang="sv-SE" smtClean="0"/>
              <a:pPr/>
              <a:t>1</a:t>
            </a:fld>
            <a:endParaRPr lang="sv-S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lnSpcReduction="10000"/>
          </a:bodyPr>
          <a:lstStyle/>
          <a:p>
            <a:endParaRPr lang="sv-SE" dirty="0" smtClean="0"/>
          </a:p>
          <a:p>
            <a:r>
              <a:rPr lang="sv-SE" dirty="0" smtClean="0"/>
              <a:t>Det</a:t>
            </a:r>
            <a:r>
              <a:rPr lang="sv-SE" baseline="0" dirty="0" smtClean="0"/>
              <a:t> finns många tillfällen i en skolbibliotekarievardag man kan ha behov för att snabbt hitta sina verktyg. Skolbiblioteksgruppen här på medioteket har därför konstruerat en  </a:t>
            </a:r>
            <a:r>
              <a:rPr lang="sv-SE" baseline="0" dirty="0" err="1" smtClean="0"/>
              <a:t>verktygswiki</a:t>
            </a:r>
            <a:r>
              <a:rPr lang="sv-SE" baseline="0" dirty="0" smtClean="0"/>
              <a:t> där mycket går att hitta som man kan ha behov av vid olika tillfällen. En verktygslåda som förhoppningsvis har lite bättre ordning än den på bilden.</a:t>
            </a:r>
          </a:p>
          <a:p>
            <a:r>
              <a:rPr lang="sv-SE" baseline="0" dirty="0" smtClean="0"/>
              <a:t>Här finns till exempel material om mångspråkiga elever för tänk om vi kunde bli ännu bättre på att hitta och förmedla det nyanlända elever behöver för</a:t>
            </a:r>
          </a:p>
          <a:p>
            <a:r>
              <a:rPr lang="sv-SE" baseline="0" dirty="0" smtClean="0"/>
              <a:t>att utveckla ny kunskap och språk och att hjälpa våra flerspråkiga/mångspråkiga elever att fortsätta utveckla sina modersmål här har skolbibliotek och skolbibliotekarier en viktig roll att fylla. Det handlar om länkar till bra webbsidor hur man kan hitta till faktaböcker eller läromedel på modersmålet och också skönlitteratur. Titta in under medier. Här har vi information om bokbloggar, inköp och organisationer som arbetar läsfrämjande på andra språk. Vi kompletterar och lägger in efter hand.</a:t>
            </a:r>
          </a:p>
          <a:p>
            <a:r>
              <a:rPr lang="sv-SE" baseline="0" dirty="0" smtClean="0"/>
              <a:t>Här finns information om E-böcker och till och med </a:t>
            </a:r>
            <a:r>
              <a:rPr lang="sv-SE" b="1" baseline="0" dirty="0" smtClean="0"/>
              <a:t>mer information om E-böcker </a:t>
            </a:r>
            <a:r>
              <a:rPr lang="sv-SE" baseline="0" dirty="0" smtClean="0"/>
              <a:t>att ta del av och sprida vidare i er tur.</a:t>
            </a:r>
          </a:p>
          <a:p>
            <a:r>
              <a:rPr lang="sv-SE" baseline="0" dirty="0" smtClean="0"/>
              <a:t>Under verktyg finns mycket praktiskt som kan behövas för att driva ett skolbibliotek.</a:t>
            </a:r>
          </a:p>
          <a:p>
            <a:r>
              <a:rPr lang="sv-SE" baseline="0" dirty="0" smtClean="0"/>
              <a:t>Under cirkulationsbiblioteket hittar vi lätt till </a:t>
            </a:r>
            <a:r>
              <a:rPr lang="sv-SE" baseline="0" dirty="0" err="1" smtClean="0"/>
              <a:t>cirkbloggen</a:t>
            </a:r>
            <a:r>
              <a:rPr lang="sv-SE" baseline="0" dirty="0" smtClean="0"/>
              <a:t> och kan få tips om bra böcker.</a:t>
            </a:r>
          </a:p>
          <a:p>
            <a:endParaRPr lang="sv-SE" baseline="0" dirty="0" smtClean="0"/>
          </a:p>
          <a:p>
            <a:r>
              <a:rPr lang="sv-SE" baseline="0" dirty="0" smtClean="0"/>
              <a:t>Inom kort kommer det att finnas en ny rubrik om de fem nationella minoritetsspråken vi har, finska, samiska, meänkieli, romani </a:t>
            </a:r>
            <a:r>
              <a:rPr lang="sv-SE" baseline="0" dirty="0" err="1" smtClean="0"/>
              <a:t>chib</a:t>
            </a:r>
            <a:r>
              <a:rPr lang="sv-SE" baseline="0" dirty="0" smtClean="0"/>
              <a:t> och </a:t>
            </a:r>
            <a:r>
              <a:rPr lang="sv-SE" baseline="0" dirty="0" err="1" smtClean="0"/>
              <a:t>jiddish</a:t>
            </a:r>
            <a:r>
              <a:rPr lang="sv-SE" baseline="0" dirty="0" smtClean="0"/>
              <a:t> och hur och var man kan få tag i medier , filmer med mera från dessa språk. Skolverket har redan bra information som vi länkar till sen fyller vi på med mera.</a:t>
            </a:r>
          </a:p>
          <a:p>
            <a:endParaRPr lang="sv-SE" baseline="0" dirty="0" smtClean="0"/>
          </a:p>
          <a:p>
            <a:r>
              <a:rPr lang="sv-SE" baseline="0" dirty="0" smtClean="0"/>
              <a:t>Så håll utkik gå in och titta och mejla oss saker ni tycker ska finnas där så lägger vi in.</a:t>
            </a:r>
            <a:endParaRPr lang="sv-SE" dirty="0" smtClean="0"/>
          </a:p>
          <a:p>
            <a:endParaRPr lang="sv-SE" baseline="0" dirty="0" smtClean="0"/>
          </a:p>
          <a:p>
            <a:endParaRPr lang="sv-SE" dirty="0"/>
          </a:p>
        </p:txBody>
      </p:sp>
      <p:sp>
        <p:nvSpPr>
          <p:cNvPr id="4" name="Platshållare för bildnummer 3"/>
          <p:cNvSpPr>
            <a:spLocks noGrp="1"/>
          </p:cNvSpPr>
          <p:nvPr>
            <p:ph type="sldNum" sz="quarter" idx="10"/>
          </p:nvPr>
        </p:nvSpPr>
        <p:spPr/>
        <p:txBody>
          <a:bodyPr/>
          <a:lstStyle/>
          <a:p>
            <a:fld id="{81C7A1BE-3F05-485E-AFC0-43CEFC52BFB0}" type="slidenum">
              <a:rPr lang="sv-SE" smtClean="0"/>
              <a:pPr/>
              <a:t>2</a:t>
            </a:fld>
            <a:endParaRPr lang="sv-S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5"/>
            <a:ext cx="7772400" cy="1470025"/>
          </a:xfrm>
        </p:spPr>
        <p:txBody>
          <a:bodyPr/>
          <a:lstStyle/>
          <a:p>
            <a:r>
              <a:rPr lang="sv-SE" smtClean="0"/>
              <a:t>Klicka här för att ändra format</a:t>
            </a:r>
            <a:endParaRPr lang="sv-SE"/>
          </a:p>
        </p:txBody>
      </p:sp>
      <p:sp>
        <p:nvSpPr>
          <p:cNvPr id="3" name="Underrubri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sv-SE"/>
          </a:p>
        </p:txBody>
      </p:sp>
      <p:sp>
        <p:nvSpPr>
          <p:cNvPr id="4" name="Platshållare för datum 3"/>
          <p:cNvSpPr>
            <a:spLocks noGrp="1"/>
          </p:cNvSpPr>
          <p:nvPr>
            <p:ph type="dt" sz="half" idx="10"/>
          </p:nvPr>
        </p:nvSpPr>
        <p:spPr/>
        <p:txBody>
          <a:bodyPr/>
          <a:lstStyle/>
          <a:p>
            <a:fld id="{ADD23A32-3F15-41BB-A0E4-D224BF2F3A9E}" type="datetimeFigureOut">
              <a:rPr lang="sv-SE" smtClean="0"/>
              <a:pPr/>
              <a:t>2013-03-14</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060AA50B-D0A4-4810-AA55-340B6289F183}" type="slidenum">
              <a:rPr lang="sv-SE" smtClean="0"/>
              <a:pPr/>
              <a:t>‹#›</a:t>
            </a:fld>
            <a:endParaRPr lang="sv-S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ADD23A32-3F15-41BB-A0E4-D224BF2F3A9E}" type="datetimeFigureOut">
              <a:rPr lang="sv-SE" smtClean="0"/>
              <a:pPr/>
              <a:t>2013-03-14</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060AA50B-D0A4-4810-AA55-340B6289F183}" type="slidenum">
              <a:rPr lang="sv-SE" smtClean="0"/>
              <a:pPr/>
              <a:t>‹#›</a:t>
            </a:fld>
            <a:endParaRPr lang="sv-S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8"/>
            <a:ext cx="2057400" cy="5851525"/>
          </a:xfrm>
        </p:spPr>
        <p:txBody>
          <a:bodyPr vert="eaVert"/>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457200" y="274638"/>
            <a:ext cx="6019800" cy="5851525"/>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ADD23A32-3F15-41BB-A0E4-D224BF2F3A9E}" type="datetimeFigureOut">
              <a:rPr lang="sv-SE" smtClean="0"/>
              <a:pPr/>
              <a:t>2013-03-14</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060AA50B-D0A4-4810-AA55-340B6289F183}" type="slidenum">
              <a:rPr lang="sv-SE" smtClean="0"/>
              <a:pPr/>
              <a:t>‹#›</a:t>
            </a:fld>
            <a:endParaRPr lang="sv-S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ADD23A32-3F15-41BB-A0E4-D224BF2F3A9E}" type="datetimeFigureOut">
              <a:rPr lang="sv-SE" smtClean="0"/>
              <a:pPr/>
              <a:t>2013-03-14</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060AA50B-D0A4-4810-AA55-340B6289F183}" type="slidenum">
              <a:rPr lang="sv-SE" smtClean="0"/>
              <a:pPr/>
              <a:t>‹#›</a:t>
            </a:fld>
            <a:endParaRPr lang="sv-S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smtClean="0"/>
              <a:t>Klicka här för att ändra format</a:t>
            </a:r>
            <a:endParaRPr lang="sv-SE"/>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smtClean="0"/>
              <a:t>Klicka här för att ändra format på bakgrundstexten</a:t>
            </a:r>
          </a:p>
        </p:txBody>
      </p:sp>
      <p:sp>
        <p:nvSpPr>
          <p:cNvPr id="4" name="Platshållare för datum 3"/>
          <p:cNvSpPr>
            <a:spLocks noGrp="1"/>
          </p:cNvSpPr>
          <p:nvPr>
            <p:ph type="dt" sz="half" idx="10"/>
          </p:nvPr>
        </p:nvSpPr>
        <p:spPr/>
        <p:txBody>
          <a:bodyPr/>
          <a:lstStyle/>
          <a:p>
            <a:fld id="{ADD23A32-3F15-41BB-A0E4-D224BF2F3A9E}" type="datetimeFigureOut">
              <a:rPr lang="sv-SE" smtClean="0"/>
              <a:pPr/>
              <a:t>2013-03-14</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060AA50B-D0A4-4810-AA55-340B6289F183}" type="slidenum">
              <a:rPr lang="sv-SE" smtClean="0"/>
              <a:pPr/>
              <a:t>‹#›</a:t>
            </a:fld>
            <a:endParaRPr lang="sv-S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datum 4"/>
          <p:cNvSpPr>
            <a:spLocks noGrp="1"/>
          </p:cNvSpPr>
          <p:nvPr>
            <p:ph type="dt" sz="half" idx="10"/>
          </p:nvPr>
        </p:nvSpPr>
        <p:spPr/>
        <p:txBody>
          <a:bodyPr/>
          <a:lstStyle/>
          <a:p>
            <a:fld id="{ADD23A32-3F15-41BB-A0E4-D224BF2F3A9E}" type="datetimeFigureOut">
              <a:rPr lang="sv-SE" smtClean="0"/>
              <a:pPr/>
              <a:t>2013-03-14</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060AA50B-D0A4-4810-AA55-340B6289F183}" type="slidenum">
              <a:rPr lang="sv-SE" smtClean="0"/>
              <a:pPr/>
              <a:t>‹#›</a:t>
            </a:fld>
            <a:endParaRPr lang="sv-S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7" name="Platshållare för datum 6"/>
          <p:cNvSpPr>
            <a:spLocks noGrp="1"/>
          </p:cNvSpPr>
          <p:nvPr>
            <p:ph type="dt" sz="half" idx="10"/>
          </p:nvPr>
        </p:nvSpPr>
        <p:spPr/>
        <p:txBody>
          <a:bodyPr/>
          <a:lstStyle/>
          <a:p>
            <a:fld id="{ADD23A32-3F15-41BB-A0E4-D224BF2F3A9E}" type="datetimeFigureOut">
              <a:rPr lang="sv-SE" smtClean="0"/>
              <a:pPr/>
              <a:t>2013-03-14</a:t>
            </a:fld>
            <a:endParaRPr lang="sv-SE"/>
          </a:p>
        </p:txBody>
      </p:sp>
      <p:sp>
        <p:nvSpPr>
          <p:cNvPr id="8" name="Platshållare för sidfot 7"/>
          <p:cNvSpPr>
            <a:spLocks noGrp="1"/>
          </p:cNvSpPr>
          <p:nvPr>
            <p:ph type="ftr" sz="quarter" idx="11"/>
          </p:nvPr>
        </p:nvSpPr>
        <p:spPr/>
        <p:txBody>
          <a:bodyPr/>
          <a:lstStyle/>
          <a:p>
            <a:endParaRPr lang="sv-SE"/>
          </a:p>
        </p:txBody>
      </p:sp>
      <p:sp>
        <p:nvSpPr>
          <p:cNvPr id="9" name="Platshållare för bildnummer 8"/>
          <p:cNvSpPr>
            <a:spLocks noGrp="1"/>
          </p:cNvSpPr>
          <p:nvPr>
            <p:ph type="sldNum" sz="quarter" idx="12"/>
          </p:nvPr>
        </p:nvSpPr>
        <p:spPr/>
        <p:txBody>
          <a:bodyPr/>
          <a:lstStyle/>
          <a:p>
            <a:fld id="{060AA50B-D0A4-4810-AA55-340B6289F183}" type="slidenum">
              <a:rPr lang="sv-SE" smtClean="0"/>
              <a:pPr/>
              <a:t>‹#›</a:t>
            </a:fld>
            <a:endParaRPr lang="sv-S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datum 2"/>
          <p:cNvSpPr>
            <a:spLocks noGrp="1"/>
          </p:cNvSpPr>
          <p:nvPr>
            <p:ph type="dt" sz="half" idx="10"/>
          </p:nvPr>
        </p:nvSpPr>
        <p:spPr/>
        <p:txBody>
          <a:bodyPr/>
          <a:lstStyle/>
          <a:p>
            <a:fld id="{ADD23A32-3F15-41BB-A0E4-D224BF2F3A9E}" type="datetimeFigureOut">
              <a:rPr lang="sv-SE" smtClean="0"/>
              <a:pPr/>
              <a:t>2013-03-14</a:t>
            </a:fld>
            <a:endParaRPr lang="sv-SE"/>
          </a:p>
        </p:txBody>
      </p:sp>
      <p:sp>
        <p:nvSpPr>
          <p:cNvPr id="4" name="Platshållare för sidfot 3"/>
          <p:cNvSpPr>
            <a:spLocks noGrp="1"/>
          </p:cNvSpPr>
          <p:nvPr>
            <p:ph type="ftr" sz="quarter" idx="11"/>
          </p:nvPr>
        </p:nvSpPr>
        <p:spPr/>
        <p:txBody>
          <a:bodyPr/>
          <a:lstStyle/>
          <a:p>
            <a:endParaRPr lang="sv-SE"/>
          </a:p>
        </p:txBody>
      </p:sp>
      <p:sp>
        <p:nvSpPr>
          <p:cNvPr id="5" name="Platshållare för bildnummer 4"/>
          <p:cNvSpPr>
            <a:spLocks noGrp="1"/>
          </p:cNvSpPr>
          <p:nvPr>
            <p:ph type="sldNum" sz="quarter" idx="12"/>
          </p:nvPr>
        </p:nvSpPr>
        <p:spPr/>
        <p:txBody>
          <a:bodyPr/>
          <a:lstStyle/>
          <a:p>
            <a:fld id="{060AA50B-D0A4-4810-AA55-340B6289F183}" type="slidenum">
              <a:rPr lang="sv-SE" smtClean="0"/>
              <a:pPr/>
              <a:t>‹#›</a:t>
            </a:fld>
            <a:endParaRPr lang="sv-S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fld id="{ADD23A32-3F15-41BB-A0E4-D224BF2F3A9E}" type="datetimeFigureOut">
              <a:rPr lang="sv-SE" smtClean="0"/>
              <a:pPr/>
              <a:t>2013-03-14</a:t>
            </a:fld>
            <a:endParaRPr lang="sv-SE"/>
          </a:p>
        </p:txBody>
      </p:sp>
      <p:sp>
        <p:nvSpPr>
          <p:cNvPr id="3" name="Platshållare för sidfot 2"/>
          <p:cNvSpPr>
            <a:spLocks noGrp="1"/>
          </p:cNvSpPr>
          <p:nvPr>
            <p:ph type="ftr" sz="quarter" idx="11"/>
          </p:nvPr>
        </p:nvSpPr>
        <p:spPr/>
        <p:txBody>
          <a:bodyPr/>
          <a:lstStyle/>
          <a:p>
            <a:endParaRPr lang="sv-SE"/>
          </a:p>
        </p:txBody>
      </p:sp>
      <p:sp>
        <p:nvSpPr>
          <p:cNvPr id="4" name="Platshållare för bildnummer 3"/>
          <p:cNvSpPr>
            <a:spLocks noGrp="1"/>
          </p:cNvSpPr>
          <p:nvPr>
            <p:ph type="sldNum" sz="quarter" idx="12"/>
          </p:nvPr>
        </p:nvSpPr>
        <p:spPr/>
        <p:txBody>
          <a:bodyPr/>
          <a:lstStyle/>
          <a:p>
            <a:fld id="{060AA50B-D0A4-4810-AA55-340B6289F183}" type="slidenum">
              <a:rPr lang="sv-SE" smtClean="0"/>
              <a:pPr/>
              <a:t>‹#›</a:t>
            </a:fld>
            <a:endParaRPr lang="sv-S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nchor="b"/>
          <a:lstStyle>
            <a:lvl1pPr algn="l">
              <a:defRPr sz="2000" b="1"/>
            </a:lvl1pPr>
          </a:lstStyle>
          <a:p>
            <a:r>
              <a:rPr lang="sv-SE" smtClean="0"/>
              <a:t>Klicka här för att ändra format</a:t>
            </a:r>
            <a:endParaRPr lang="sv-SE"/>
          </a:p>
        </p:txBody>
      </p:sp>
      <p:sp>
        <p:nvSpPr>
          <p:cNvPr id="3" name="Platshållare för innehåll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p>
            <a:fld id="{ADD23A32-3F15-41BB-A0E4-D224BF2F3A9E}" type="datetimeFigureOut">
              <a:rPr lang="sv-SE" smtClean="0"/>
              <a:pPr/>
              <a:t>2013-03-14</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060AA50B-D0A4-4810-AA55-340B6289F183}" type="slidenum">
              <a:rPr lang="sv-SE" smtClean="0"/>
              <a:pPr/>
              <a:t>‹#›</a:t>
            </a:fld>
            <a:endParaRPr lang="sv-S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nchor="b"/>
          <a:lstStyle>
            <a:lvl1pPr algn="l">
              <a:defRPr sz="2000" b="1"/>
            </a:lvl1pPr>
          </a:lstStyle>
          <a:p>
            <a:r>
              <a:rPr lang="sv-SE" smtClean="0"/>
              <a:t>Klicka här för att ändra format</a:t>
            </a:r>
            <a:endParaRPr lang="sv-SE"/>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smtClean="0"/>
              <a:t>Klicka på ikonen för att lägga till en bild</a:t>
            </a:r>
            <a:endParaRPr lang="sv-SE"/>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p>
            <a:fld id="{ADD23A32-3F15-41BB-A0E4-D224BF2F3A9E}" type="datetimeFigureOut">
              <a:rPr lang="sv-SE" smtClean="0"/>
              <a:pPr/>
              <a:t>2013-03-14</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060AA50B-D0A4-4810-AA55-340B6289F183}" type="slidenum">
              <a:rPr lang="sv-SE" smtClean="0"/>
              <a:pPr/>
              <a:t>‹#›</a:t>
            </a:fld>
            <a:endParaRPr lang="sv-S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v-SE" smtClean="0"/>
              <a:t>Klicka här för att ändra format</a:t>
            </a:r>
            <a:endParaRPr lang="sv-SE"/>
          </a:p>
        </p:txBody>
      </p:sp>
      <p:sp>
        <p:nvSpPr>
          <p:cNvPr id="3" name="Platshållare för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D23A32-3F15-41BB-A0E4-D224BF2F3A9E}" type="datetimeFigureOut">
              <a:rPr lang="sv-SE" smtClean="0"/>
              <a:pPr/>
              <a:t>2013-03-14</a:t>
            </a:fld>
            <a:endParaRPr lang="sv-SE"/>
          </a:p>
        </p:txBody>
      </p:sp>
      <p:sp>
        <p:nvSpPr>
          <p:cNvPr id="5" name="Platshållare för sidfo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Platshållare för bild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0AA50B-D0A4-4810-AA55-340B6289F183}" type="slidenum">
              <a:rPr lang="sv-SE" smtClean="0"/>
              <a:pPr/>
              <a:t>‹#›</a:t>
            </a:fld>
            <a:endParaRPr lang="sv-S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kolbiblioteksverktyg.wikispaces.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332657"/>
            <a:ext cx="7772400" cy="576063"/>
          </a:xfrm>
        </p:spPr>
        <p:txBody>
          <a:bodyPr>
            <a:normAutofit fontScale="90000"/>
          </a:bodyPr>
          <a:lstStyle/>
          <a:p>
            <a:r>
              <a:rPr lang="sv-SE" sz="3200" dirty="0" smtClean="0"/>
              <a:t>En skolbibliotekaries vardag</a:t>
            </a:r>
            <a:endParaRPr lang="sv-SE" sz="3200" dirty="0"/>
          </a:p>
        </p:txBody>
      </p:sp>
      <p:sp>
        <p:nvSpPr>
          <p:cNvPr id="3" name="Underrubrik 2"/>
          <p:cNvSpPr>
            <a:spLocks noGrp="1"/>
          </p:cNvSpPr>
          <p:nvPr>
            <p:ph type="subTitle" idx="1"/>
          </p:nvPr>
        </p:nvSpPr>
        <p:spPr>
          <a:xfrm>
            <a:off x="827584" y="1340768"/>
            <a:ext cx="7704856" cy="5256584"/>
          </a:xfrm>
        </p:spPr>
        <p:txBody>
          <a:bodyPr/>
          <a:lstStyle/>
          <a:p>
            <a:pPr algn="l"/>
            <a:endParaRPr lang="sv-SE" dirty="0"/>
          </a:p>
        </p:txBody>
      </p:sp>
      <p:pic>
        <p:nvPicPr>
          <p:cNvPr id="1026" name="Picture 2"/>
          <p:cNvPicPr>
            <a:picLocks noChangeAspect="1" noChangeArrowheads="1"/>
          </p:cNvPicPr>
          <p:nvPr/>
        </p:nvPicPr>
        <p:blipFill>
          <a:blip r:embed="rId3" cstate="print"/>
          <a:srcRect/>
          <a:stretch>
            <a:fillRect/>
          </a:stretch>
        </p:blipFill>
        <p:spPr bwMode="auto">
          <a:xfrm>
            <a:off x="755576" y="908720"/>
            <a:ext cx="7560840" cy="635581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a:bodyPr>
          <a:lstStyle/>
          <a:p>
            <a:r>
              <a:rPr lang="sv-SE" sz="4000" dirty="0" smtClean="0"/>
              <a:t>Verktyg för skolbibliotek</a:t>
            </a:r>
            <a:endParaRPr lang="sv-SE" sz="4000" dirty="0"/>
          </a:p>
        </p:txBody>
      </p:sp>
      <p:sp>
        <p:nvSpPr>
          <p:cNvPr id="3" name="Platshållare för innehåll 2"/>
          <p:cNvSpPr>
            <a:spLocks noGrp="1"/>
          </p:cNvSpPr>
          <p:nvPr>
            <p:ph idx="1"/>
          </p:nvPr>
        </p:nvSpPr>
        <p:spPr/>
        <p:txBody>
          <a:bodyPr/>
          <a:lstStyle/>
          <a:p>
            <a:endParaRPr lang="sv-SE"/>
          </a:p>
        </p:txBody>
      </p:sp>
      <p:pic>
        <p:nvPicPr>
          <p:cNvPr id="1026" name="Picture 2" descr="C:\Users\ac28675\AppData\Local\Microsoft\Windows\Temporary Internet Files\Content.IE5\AYHUHI1U\MC900353592[1].wmf">
            <a:hlinkClick r:id="rId3"/>
          </p:cNvPr>
          <p:cNvPicPr>
            <a:picLocks noChangeAspect="1" noChangeArrowheads="1"/>
          </p:cNvPicPr>
          <p:nvPr/>
        </p:nvPicPr>
        <p:blipFill>
          <a:blip r:embed="rId4" cstate="print"/>
          <a:srcRect/>
          <a:stretch>
            <a:fillRect/>
          </a:stretch>
        </p:blipFill>
        <p:spPr bwMode="auto">
          <a:xfrm>
            <a:off x="1907704" y="1412776"/>
            <a:ext cx="5542470" cy="4464258"/>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Stockholm Stad - Vit">
      <a:dk1>
        <a:sysClr val="windowText" lastClr="000000"/>
      </a:dk1>
      <a:lt1>
        <a:srgbClr val="FFFFFF"/>
      </a:lt1>
      <a:dk2>
        <a:srgbClr val="000000"/>
      </a:dk2>
      <a:lt2>
        <a:srgbClr val="FFFFFF"/>
      </a:lt2>
      <a:accent1>
        <a:srgbClr val="9FCBED"/>
      </a:accent1>
      <a:accent2>
        <a:srgbClr val="A7A9AC"/>
      </a:accent2>
      <a:accent3>
        <a:srgbClr val="009CDC"/>
      </a:accent3>
      <a:accent4>
        <a:srgbClr val="008DC7"/>
      </a:accent4>
      <a:accent5>
        <a:srgbClr val="0074BC"/>
      </a:accent5>
      <a:accent6>
        <a:srgbClr val="005288"/>
      </a:accent6>
      <a:hlink>
        <a:srgbClr val="A7A9AC"/>
      </a:hlink>
      <a:folHlink>
        <a:srgbClr val="A7A9AC"/>
      </a:folHlink>
    </a:clrScheme>
    <a:fontScheme name="Stockholm Stad">
      <a:majorFont>
        <a:latin typeface="Gill Sans MT"/>
        <a:ea typeface=""/>
        <a:cs typeface=""/>
      </a:majorFont>
      <a:minorFont>
        <a:latin typeface="Gill Sans M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172</TotalTime>
  <Words>382</Words>
  <Application>Microsoft Office PowerPoint</Application>
  <PresentationFormat>Bildspel på skärmen (4:3)</PresentationFormat>
  <Paragraphs>18</Paragraphs>
  <Slides>2</Slides>
  <Notes>2</Notes>
  <HiddenSlides>0</HiddenSlides>
  <MMClips>0</MMClips>
  <ScaleCrop>false</ScaleCrop>
  <HeadingPairs>
    <vt:vector size="4" baseType="variant">
      <vt:variant>
        <vt:lpstr>Tema</vt:lpstr>
      </vt:variant>
      <vt:variant>
        <vt:i4>1</vt:i4>
      </vt:variant>
      <vt:variant>
        <vt:lpstr>Bildrubriker</vt:lpstr>
      </vt:variant>
      <vt:variant>
        <vt:i4>2</vt:i4>
      </vt:variant>
    </vt:vector>
  </HeadingPairs>
  <TitlesOfParts>
    <vt:vector size="3" baseType="lpstr">
      <vt:lpstr>blank</vt:lpstr>
      <vt:lpstr>En skolbibliotekaries vardag</vt:lpstr>
      <vt:lpstr>Verktyg för skolbibliotek</vt:lpstr>
    </vt:vector>
  </TitlesOfParts>
  <Company>Windows 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Arbetsuppgifter för skolbibliotekarier</dc:title>
  <dc:creator>ac28675</dc:creator>
  <cp:lastModifiedBy>ac28675</cp:lastModifiedBy>
  <cp:revision>24</cp:revision>
  <dcterms:created xsi:type="dcterms:W3CDTF">2013-03-12T10:57:40Z</dcterms:created>
  <dcterms:modified xsi:type="dcterms:W3CDTF">2013-03-14T15:06:03Z</dcterms:modified>
</cp:coreProperties>
</file>